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EADD4-22D6-0C4A-A71F-4442C2E941B5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E792-1880-5243-AAE4-2F60D7E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9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5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3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9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3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5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0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0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0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5FD1-75C4-4440-8CD7-9511F4F8590B}" type="datetimeFigureOut">
              <a:rPr lang="en-US" smtClean="0"/>
              <a:t>18-02-22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EB856-D1F9-0B42-847F-E3BAFDF1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76563" y="295416"/>
            <a:ext cx="3495337" cy="4474659"/>
            <a:chOff x="276563" y="295416"/>
            <a:chExt cx="3495337" cy="4474659"/>
          </a:xfrm>
        </p:grpSpPr>
        <p:sp>
          <p:nvSpPr>
            <p:cNvPr id="4" name="Rectangle 3"/>
            <p:cNvSpPr/>
            <p:nvPr/>
          </p:nvSpPr>
          <p:spPr>
            <a:xfrm>
              <a:off x="342900" y="295416"/>
              <a:ext cx="3429000" cy="447465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57200" y="409717"/>
              <a:ext cx="389429" cy="40429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Pentagon 5"/>
            <p:cNvSpPr/>
            <p:nvPr/>
          </p:nvSpPr>
          <p:spPr>
            <a:xfrm flipH="1">
              <a:off x="993161" y="409716"/>
              <a:ext cx="2664439" cy="404291"/>
            </a:xfrm>
            <a:prstGeom prst="homePlat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Process 6"/>
            <p:cNvSpPr/>
            <p:nvPr/>
          </p:nvSpPr>
          <p:spPr>
            <a:xfrm>
              <a:off x="666750" y="944806"/>
              <a:ext cx="2971800" cy="1296644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Process 7"/>
            <p:cNvSpPr/>
            <p:nvPr/>
          </p:nvSpPr>
          <p:spPr>
            <a:xfrm>
              <a:off x="685800" y="2524549"/>
              <a:ext cx="2971800" cy="2033884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4" name="Picture 13" descr="310px-Maple_Leaf.sv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84" y="4149843"/>
              <a:ext cx="620231" cy="620231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276563" y="944806"/>
              <a:ext cx="323850" cy="3170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rgbClr val="FF0000"/>
                    </a:solidFill>
                    <a:prstDash val="solid"/>
                  </a:ln>
                  <a:noFill/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SPACE</a:t>
              </a:r>
              <a:endParaRPr lang="en-US" sz="4000" b="1" cap="none" spc="0" dirty="0">
                <a:ln w="12700">
                  <a:solidFill>
                    <a:srgbClr val="FF0000"/>
                  </a:solidFill>
                  <a:prstDash val="solid"/>
                </a:ln>
                <a:noFill/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68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Calgary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CBE CBE</dc:creator>
  <cp:lastModifiedBy>CBE CBE</cp:lastModifiedBy>
  <cp:revision>1</cp:revision>
  <dcterms:created xsi:type="dcterms:W3CDTF">2018-02-22T17:45:56Z</dcterms:created>
  <dcterms:modified xsi:type="dcterms:W3CDTF">2018-02-22T17:55:26Z</dcterms:modified>
</cp:coreProperties>
</file>