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that.org/pages/view/root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Root words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9161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A basic word to which affixes (prefixes and suffixes) are added is called a root word because it forms the basis of a new word. The root word is also a word in its own right. For example, the word lovely consists of the word love and the suffix-</a:t>
            </a:r>
            <a:r>
              <a:rPr lang="en-CA" sz="3200" dirty="0" err="1"/>
              <a:t>ly</a:t>
            </a:r>
            <a:r>
              <a:rPr lang="en-CA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6277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link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>
                <a:hlinkClick r:id="rId2"/>
              </a:rPr>
              <a:t>https://</a:t>
            </a:r>
            <a:r>
              <a:rPr lang="en-CA" sz="3200" dirty="0" smtClean="0">
                <a:hlinkClick r:id="rId2"/>
              </a:rPr>
              <a:t>www.learnthat.org/pages/view/roots.html</a:t>
            </a:r>
            <a:endParaRPr lang="en-CA" sz="3200" dirty="0" smtClean="0"/>
          </a:p>
          <a:p>
            <a:r>
              <a:rPr lang="en-CA" sz="3200" dirty="0" smtClean="0"/>
              <a:t>Review this</a:t>
            </a:r>
          </a:p>
          <a:p>
            <a:endParaRPr lang="en-CA" sz="3200" dirty="0"/>
          </a:p>
          <a:p>
            <a:r>
              <a:rPr lang="en-CA" sz="3200" dirty="0">
                <a:solidFill>
                  <a:schemeClr val="accent1"/>
                </a:solidFill>
              </a:rPr>
              <a:t>https://</a:t>
            </a:r>
            <a:r>
              <a:rPr lang="en-CA" sz="3200" dirty="0" smtClean="0">
                <a:solidFill>
                  <a:schemeClr val="accent1"/>
                </a:solidFill>
              </a:rPr>
              <a:t>ca.ixl.com/ela/grade-9</a:t>
            </a:r>
            <a:endParaRPr lang="en-CA" sz="3200" dirty="0"/>
          </a:p>
          <a:p>
            <a:r>
              <a:rPr lang="en-CA" sz="3200" dirty="0" smtClean="0"/>
              <a:t>Follow directions from the teacher (prefixes and suffixes—G)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31866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20</TotalTime>
  <Words>77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Vapor Trail</vt:lpstr>
      <vt:lpstr>Root words</vt:lpstr>
      <vt:lpstr>defined</vt:lpstr>
      <vt:lpstr>link</vt:lpstr>
    </vt:vector>
  </TitlesOfParts>
  <Company>Calgary Board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 words</dc:title>
  <dc:creator>Beaton, Catherine A</dc:creator>
  <cp:lastModifiedBy>Beaton, Catherine A</cp:lastModifiedBy>
  <cp:revision>3</cp:revision>
  <dcterms:created xsi:type="dcterms:W3CDTF">2018-10-11T19:18:40Z</dcterms:created>
  <dcterms:modified xsi:type="dcterms:W3CDTF">2018-10-11T19:39:22Z</dcterms:modified>
</cp:coreProperties>
</file>