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Decoding sounds/blends/words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two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7989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sz="1800" b="1" dirty="0" err="1" smtClean="0"/>
              <a:t>st</a:t>
            </a:r>
            <a:r>
              <a:rPr lang="en-CA" sz="1800" b="1" dirty="0" smtClean="0"/>
              <a:t> </a:t>
            </a:r>
            <a:r>
              <a:rPr lang="en-CA" dirty="0" smtClean="0"/>
              <a:t>				</a:t>
            </a:r>
            <a:r>
              <a:rPr lang="en-CA" sz="1800" b="1" dirty="0" err="1" smtClean="0"/>
              <a:t>sw</a:t>
            </a:r>
            <a:r>
              <a:rPr lang="en-CA" dirty="0" smtClean="0"/>
              <a:t>				</a:t>
            </a:r>
            <a:r>
              <a:rPr lang="en-CA" sz="1800" b="1" dirty="0" err="1" smtClean="0"/>
              <a:t>tw</a:t>
            </a:r>
            <a:r>
              <a:rPr lang="en-CA" dirty="0" smtClean="0"/>
              <a:t> </a:t>
            </a:r>
            <a:endParaRPr lang="en-CA" dirty="0"/>
          </a:p>
          <a:p>
            <a:pPr marL="0" indent="0">
              <a:buNone/>
            </a:pPr>
            <a:r>
              <a:rPr lang="en-CA" sz="1400" dirty="0"/>
              <a:t>stage </a:t>
            </a:r>
            <a:r>
              <a:rPr lang="en-CA" sz="1400" dirty="0" smtClean="0"/>
              <a:t>				swallow 				twelve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stand </a:t>
            </a:r>
            <a:r>
              <a:rPr lang="en-CA" sz="1400" dirty="0" smtClean="0"/>
              <a:t>				swan 				twenty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star </a:t>
            </a:r>
            <a:r>
              <a:rPr lang="en-CA" sz="1400" dirty="0" smtClean="0"/>
              <a:t>				sweat 				twice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step </a:t>
            </a:r>
            <a:r>
              <a:rPr lang="en-CA" sz="1400" dirty="0" smtClean="0"/>
              <a:t>				sweet	 			twilight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stone </a:t>
            </a:r>
            <a:r>
              <a:rPr lang="en-CA" sz="1400" dirty="0" smtClean="0"/>
              <a:t>				swim 				twin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stop </a:t>
            </a:r>
            <a:r>
              <a:rPr lang="en-CA" sz="1400" dirty="0" smtClean="0"/>
              <a:t>				swing 				twinkle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strong </a:t>
            </a:r>
            <a:r>
              <a:rPr lang="en-CA" sz="1400" dirty="0" smtClean="0"/>
              <a:t>				switch 				twist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study </a:t>
            </a:r>
            <a:r>
              <a:rPr lang="en-CA" sz="1400" dirty="0" smtClean="0"/>
              <a:t>				swollen 				twitch </a:t>
            </a:r>
          </a:p>
          <a:p>
            <a:pPr marL="0" indent="0">
              <a:buNone/>
            </a:pPr>
            <a:r>
              <a:rPr lang="en-CA" sz="1400" dirty="0"/>
              <a:t>Take one word from each column, put the three words into a sentence that makes sense.  Be prepared to share.</a:t>
            </a:r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13009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digraphs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A diagraph is a </a:t>
            </a:r>
            <a:r>
              <a:rPr lang="en-CA" sz="3600" u="sng" dirty="0"/>
              <a:t>double consonant </a:t>
            </a:r>
            <a:r>
              <a:rPr lang="en-CA" sz="3600" dirty="0"/>
              <a:t>(two consonants together) or </a:t>
            </a:r>
            <a:r>
              <a:rPr lang="en-CA" sz="3600" u="sng" dirty="0"/>
              <a:t>a </a:t>
            </a:r>
            <a:r>
              <a:rPr lang="en-CA" sz="3600" u="sng" dirty="0" smtClean="0"/>
              <a:t>vowel </a:t>
            </a:r>
            <a:r>
              <a:rPr lang="en-CA" sz="3600" u="sng" dirty="0"/>
              <a:t>and consonant combination </a:t>
            </a:r>
            <a:r>
              <a:rPr lang="en-CA" sz="3600" dirty="0"/>
              <a:t>pronounced as a single </a:t>
            </a:r>
            <a:r>
              <a:rPr lang="en-CA" sz="3600" dirty="0" smtClean="0"/>
              <a:t>sound</a:t>
            </a:r>
          </a:p>
        </p:txBody>
      </p:sp>
    </p:spTree>
    <p:extLst>
      <p:ext uri="{BB962C8B-B14F-4D97-AF65-F5344CB8AC3E}">
        <p14:creationId xmlns:p14="http://schemas.microsoft.com/office/powerpoint/2010/main" val="2210955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sz="3200" dirty="0"/>
              <a:t>Consonant digraphs </a:t>
            </a:r>
            <a:r>
              <a:rPr lang="en-CA" dirty="0"/>
              <a:t>include </a:t>
            </a:r>
            <a:r>
              <a:rPr lang="en-CA" dirty="0" err="1"/>
              <a:t>bl</a:t>
            </a:r>
            <a:r>
              <a:rPr lang="en-CA" dirty="0"/>
              <a:t>, </a:t>
            </a:r>
            <a:r>
              <a:rPr lang="en-CA" dirty="0" err="1"/>
              <a:t>br</a:t>
            </a:r>
            <a:r>
              <a:rPr lang="en-CA" dirty="0"/>
              <a:t>, </a:t>
            </a:r>
            <a:r>
              <a:rPr lang="en-CA" dirty="0" err="1"/>
              <a:t>ch</a:t>
            </a:r>
            <a:r>
              <a:rPr lang="en-CA" dirty="0"/>
              <a:t>, </a:t>
            </a:r>
            <a:r>
              <a:rPr lang="en-CA" dirty="0" err="1"/>
              <a:t>ck</a:t>
            </a:r>
            <a:r>
              <a:rPr lang="en-CA" dirty="0"/>
              <a:t>, cl, </a:t>
            </a:r>
            <a:r>
              <a:rPr lang="en-CA" dirty="0" err="1"/>
              <a:t>cr</a:t>
            </a:r>
            <a:r>
              <a:rPr lang="en-CA" dirty="0"/>
              <a:t>, </a:t>
            </a:r>
            <a:r>
              <a:rPr lang="en-CA" dirty="0" err="1"/>
              <a:t>dr</a:t>
            </a:r>
            <a:r>
              <a:rPr lang="en-CA" dirty="0"/>
              <a:t>, </a:t>
            </a:r>
            <a:r>
              <a:rPr lang="en-CA" dirty="0" err="1"/>
              <a:t>fl</a:t>
            </a:r>
            <a:r>
              <a:rPr lang="en-CA" dirty="0"/>
              <a:t>, </a:t>
            </a:r>
            <a:r>
              <a:rPr lang="en-CA" dirty="0" err="1"/>
              <a:t>fr</a:t>
            </a:r>
            <a:r>
              <a:rPr lang="en-CA" dirty="0"/>
              <a:t>, </a:t>
            </a:r>
            <a:r>
              <a:rPr lang="en-CA" dirty="0" err="1"/>
              <a:t>gh</a:t>
            </a:r>
            <a:r>
              <a:rPr lang="en-CA" dirty="0"/>
              <a:t>, </a:t>
            </a:r>
            <a:r>
              <a:rPr lang="en-CA" dirty="0" err="1"/>
              <a:t>gl</a:t>
            </a:r>
            <a:r>
              <a:rPr lang="en-CA" dirty="0"/>
              <a:t>, gr, ng, </a:t>
            </a:r>
            <a:r>
              <a:rPr lang="en-CA" dirty="0" err="1"/>
              <a:t>ph</a:t>
            </a:r>
            <a:r>
              <a:rPr lang="en-CA" dirty="0"/>
              <a:t>, </a:t>
            </a:r>
            <a:r>
              <a:rPr lang="en-CA" dirty="0" err="1"/>
              <a:t>pl</a:t>
            </a:r>
            <a:r>
              <a:rPr lang="en-CA" dirty="0"/>
              <a:t>, </a:t>
            </a:r>
            <a:r>
              <a:rPr lang="en-CA" dirty="0" err="1"/>
              <a:t>pr</a:t>
            </a:r>
            <a:r>
              <a:rPr lang="en-CA" dirty="0"/>
              <a:t>, </a:t>
            </a:r>
            <a:r>
              <a:rPr lang="en-CA" dirty="0" err="1"/>
              <a:t>qu</a:t>
            </a:r>
            <a:r>
              <a:rPr lang="en-CA" dirty="0"/>
              <a:t>, </a:t>
            </a:r>
            <a:r>
              <a:rPr lang="en-CA" dirty="0" err="1"/>
              <a:t>sc</a:t>
            </a:r>
            <a:r>
              <a:rPr lang="en-CA" dirty="0"/>
              <a:t>, </a:t>
            </a:r>
            <a:r>
              <a:rPr lang="en-CA" dirty="0" err="1"/>
              <a:t>sh</a:t>
            </a:r>
            <a:r>
              <a:rPr lang="en-CA" dirty="0"/>
              <a:t>, </a:t>
            </a:r>
            <a:r>
              <a:rPr lang="en-CA" dirty="0" err="1"/>
              <a:t>sk</a:t>
            </a:r>
            <a:r>
              <a:rPr lang="en-CA" dirty="0"/>
              <a:t>, </a:t>
            </a:r>
            <a:r>
              <a:rPr lang="en-CA" dirty="0" err="1"/>
              <a:t>sl</a:t>
            </a:r>
            <a:r>
              <a:rPr lang="en-CA" dirty="0"/>
              <a:t>, </a:t>
            </a:r>
            <a:r>
              <a:rPr lang="en-CA" dirty="0" err="1"/>
              <a:t>sm</a:t>
            </a:r>
            <a:r>
              <a:rPr lang="en-CA" dirty="0"/>
              <a:t>, </a:t>
            </a:r>
            <a:r>
              <a:rPr lang="en-CA" dirty="0" err="1"/>
              <a:t>sn</a:t>
            </a:r>
            <a:r>
              <a:rPr lang="en-CA" dirty="0"/>
              <a:t>, </a:t>
            </a:r>
            <a:r>
              <a:rPr lang="en-CA" dirty="0" err="1"/>
              <a:t>sp</a:t>
            </a:r>
            <a:r>
              <a:rPr lang="en-CA" dirty="0"/>
              <a:t>, </a:t>
            </a:r>
            <a:r>
              <a:rPr lang="en-CA" dirty="0" err="1"/>
              <a:t>st</a:t>
            </a:r>
            <a:r>
              <a:rPr lang="en-CA" dirty="0"/>
              <a:t>, </a:t>
            </a:r>
            <a:r>
              <a:rPr lang="en-CA" dirty="0" err="1"/>
              <a:t>sw</a:t>
            </a:r>
            <a:r>
              <a:rPr lang="en-CA" dirty="0"/>
              <a:t>, </a:t>
            </a:r>
            <a:r>
              <a:rPr lang="en-CA" dirty="0" err="1"/>
              <a:t>th</a:t>
            </a:r>
            <a:r>
              <a:rPr lang="en-CA" dirty="0"/>
              <a:t>, </a:t>
            </a:r>
            <a:r>
              <a:rPr lang="en-CA" dirty="0" err="1"/>
              <a:t>tr</a:t>
            </a:r>
            <a:r>
              <a:rPr lang="en-CA" dirty="0"/>
              <a:t>, </a:t>
            </a:r>
            <a:r>
              <a:rPr lang="en-CA" dirty="0" err="1"/>
              <a:t>tw</a:t>
            </a:r>
            <a:r>
              <a:rPr lang="en-CA" dirty="0"/>
              <a:t>, </a:t>
            </a:r>
            <a:r>
              <a:rPr lang="en-CA" dirty="0" err="1"/>
              <a:t>wh</a:t>
            </a:r>
            <a:r>
              <a:rPr lang="en-CA" dirty="0"/>
              <a:t>, </a:t>
            </a:r>
            <a:r>
              <a:rPr lang="en-CA" dirty="0" err="1"/>
              <a:t>wr</a:t>
            </a:r>
            <a:r>
              <a:rPr lang="en-CA" dirty="0"/>
              <a:t>.</a:t>
            </a:r>
          </a:p>
          <a:p>
            <a:r>
              <a:rPr lang="en-CA" dirty="0"/>
              <a:t>include </a:t>
            </a:r>
            <a:r>
              <a:rPr lang="en-CA" dirty="0" err="1">
                <a:solidFill>
                  <a:srgbClr val="00B050"/>
                </a:solidFill>
              </a:rPr>
              <a:t>ch</a:t>
            </a:r>
            <a:r>
              <a:rPr lang="en-CA" dirty="0">
                <a:solidFill>
                  <a:srgbClr val="00B050"/>
                </a:solidFill>
              </a:rPr>
              <a:t> </a:t>
            </a:r>
            <a:r>
              <a:rPr lang="en-CA" dirty="0"/>
              <a:t>(as in church), </a:t>
            </a:r>
            <a:r>
              <a:rPr lang="en-CA" dirty="0" err="1">
                <a:solidFill>
                  <a:srgbClr val="00B050"/>
                </a:solidFill>
              </a:rPr>
              <a:t>ch</a:t>
            </a:r>
            <a:r>
              <a:rPr lang="en-CA" dirty="0">
                <a:solidFill>
                  <a:srgbClr val="00B050"/>
                </a:solidFill>
              </a:rPr>
              <a:t> </a:t>
            </a:r>
            <a:r>
              <a:rPr lang="en-CA" dirty="0"/>
              <a:t>(school), </a:t>
            </a:r>
            <a:r>
              <a:rPr lang="en-CA" dirty="0">
                <a:solidFill>
                  <a:srgbClr val="00B050"/>
                </a:solidFill>
              </a:rPr>
              <a:t>ng</a:t>
            </a:r>
            <a:r>
              <a:rPr lang="en-CA" dirty="0"/>
              <a:t> (king), </a:t>
            </a:r>
            <a:r>
              <a:rPr lang="en-CA" dirty="0" err="1">
                <a:solidFill>
                  <a:srgbClr val="00B050"/>
                </a:solidFill>
              </a:rPr>
              <a:t>ph</a:t>
            </a:r>
            <a:r>
              <a:rPr lang="en-CA" dirty="0">
                <a:solidFill>
                  <a:srgbClr val="00B050"/>
                </a:solidFill>
              </a:rPr>
              <a:t> </a:t>
            </a:r>
            <a:r>
              <a:rPr lang="en-CA" dirty="0"/>
              <a:t>(phone), </a:t>
            </a:r>
            <a:r>
              <a:rPr lang="en-CA" dirty="0" err="1">
                <a:solidFill>
                  <a:srgbClr val="00B050"/>
                </a:solidFill>
              </a:rPr>
              <a:t>sh</a:t>
            </a:r>
            <a:r>
              <a:rPr lang="en-CA" dirty="0"/>
              <a:t> (shoe), </a:t>
            </a:r>
            <a:r>
              <a:rPr lang="en-CA" dirty="0" err="1">
                <a:solidFill>
                  <a:srgbClr val="00B050"/>
                </a:solidFill>
              </a:rPr>
              <a:t>th</a:t>
            </a:r>
            <a:r>
              <a:rPr lang="en-CA" dirty="0"/>
              <a:t> (then), </a:t>
            </a:r>
            <a:r>
              <a:rPr lang="en-CA" dirty="0" err="1">
                <a:solidFill>
                  <a:srgbClr val="00B050"/>
                </a:solidFill>
              </a:rPr>
              <a:t>th</a:t>
            </a:r>
            <a:r>
              <a:rPr lang="en-CA" dirty="0"/>
              <a:t> (think), and </a:t>
            </a:r>
            <a:r>
              <a:rPr lang="en-CA" dirty="0" err="1">
                <a:solidFill>
                  <a:srgbClr val="00B050"/>
                </a:solidFill>
              </a:rPr>
              <a:t>wh</a:t>
            </a:r>
            <a:r>
              <a:rPr lang="en-CA" dirty="0"/>
              <a:t> (wheel)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1182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sz="3200" dirty="0"/>
              <a:t>Common vowel digraphs </a:t>
            </a:r>
            <a:r>
              <a:rPr lang="en-CA" dirty="0"/>
              <a:t>in English include </a:t>
            </a:r>
            <a:r>
              <a:rPr lang="en-CA" dirty="0" err="1">
                <a:solidFill>
                  <a:srgbClr val="00B050"/>
                </a:solidFill>
              </a:rPr>
              <a:t>ai</a:t>
            </a:r>
            <a:r>
              <a:rPr lang="en-CA" dirty="0"/>
              <a:t> (as in rain), </a:t>
            </a:r>
            <a:r>
              <a:rPr lang="en-CA" dirty="0">
                <a:solidFill>
                  <a:srgbClr val="00B050"/>
                </a:solidFill>
              </a:rPr>
              <a:t>ay</a:t>
            </a:r>
            <a:r>
              <a:rPr lang="en-CA" dirty="0"/>
              <a:t> (day), </a:t>
            </a:r>
            <a:r>
              <a:rPr lang="en-CA" dirty="0" err="1">
                <a:solidFill>
                  <a:srgbClr val="00B050"/>
                </a:solidFill>
              </a:rPr>
              <a:t>ea</a:t>
            </a:r>
            <a:r>
              <a:rPr lang="en-CA" dirty="0"/>
              <a:t> (teach), </a:t>
            </a:r>
            <a:r>
              <a:rPr lang="en-CA" dirty="0" err="1">
                <a:solidFill>
                  <a:srgbClr val="00B050"/>
                </a:solidFill>
              </a:rPr>
              <a:t>ea</a:t>
            </a:r>
            <a:r>
              <a:rPr lang="en-CA" dirty="0">
                <a:solidFill>
                  <a:srgbClr val="00B050"/>
                </a:solidFill>
              </a:rPr>
              <a:t> </a:t>
            </a:r>
            <a:r>
              <a:rPr lang="en-CA" dirty="0"/>
              <a:t>(bread), </a:t>
            </a:r>
            <a:r>
              <a:rPr lang="en-CA" dirty="0" err="1">
                <a:solidFill>
                  <a:srgbClr val="00B050"/>
                </a:solidFill>
              </a:rPr>
              <a:t>ea</a:t>
            </a:r>
            <a:r>
              <a:rPr lang="en-CA" dirty="0"/>
              <a:t> (break), </a:t>
            </a:r>
            <a:r>
              <a:rPr lang="en-CA" dirty="0" err="1">
                <a:solidFill>
                  <a:srgbClr val="00B050"/>
                </a:solidFill>
              </a:rPr>
              <a:t>ee</a:t>
            </a:r>
            <a:r>
              <a:rPr lang="en-CA" dirty="0"/>
              <a:t> (free), </a:t>
            </a:r>
            <a:r>
              <a:rPr lang="en-CA" dirty="0" err="1">
                <a:solidFill>
                  <a:srgbClr val="00B050"/>
                </a:solidFill>
              </a:rPr>
              <a:t>ei</a:t>
            </a:r>
            <a:r>
              <a:rPr lang="en-CA" dirty="0"/>
              <a:t> (eight), </a:t>
            </a:r>
            <a:r>
              <a:rPr lang="en-CA" dirty="0" err="1">
                <a:solidFill>
                  <a:srgbClr val="00B050"/>
                </a:solidFill>
              </a:rPr>
              <a:t>ey</a:t>
            </a:r>
            <a:r>
              <a:rPr lang="en-CA" dirty="0"/>
              <a:t> (key), </a:t>
            </a:r>
            <a:r>
              <a:rPr lang="en-CA" dirty="0" err="1">
                <a:solidFill>
                  <a:srgbClr val="00B050"/>
                </a:solidFill>
              </a:rPr>
              <a:t>ie</a:t>
            </a:r>
            <a:r>
              <a:rPr lang="en-CA" dirty="0"/>
              <a:t> (piece), </a:t>
            </a:r>
            <a:r>
              <a:rPr lang="en-CA" dirty="0" err="1">
                <a:solidFill>
                  <a:srgbClr val="00B050"/>
                </a:solidFill>
              </a:rPr>
              <a:t>oa</a:t>
            </a:r>
            <a:r>
              <a:rPr lang="en-CA" dirty="0"/>
              <a:t> (road), </a:t>
            </a:r>
            <a:r>
              <a:rPr lang="en-CA" dirty="0" err="1">
                <a:solidFill>
                  <a:srgbClr val="00B050"/>
                </a:solidFill>
              </a:rPr>
              <a:t>oo</a:t>
            </a:r>
            <a:r>
              <a:rPr lang="en-CA" dirty="0"/>
              <a:t> (book), </a:t>
            </a:r>
            <a:r>
              <a:rPr lang="en-CA" dirty="0" err="1">
                <a:solidFill>
                  <a:srgbClr val="00B050"/>
                </a:solidFill>
              </a:rPr>
              <a:t>oo</a:t>
            </a:r>
            <a:r>
              <a:rPr lang="en-CA" dirty="0"/>
              <a:t> (room), </a:t>
            </a:r>
            <a:r>
              <a:rPr lang="en-CA" dirty="0">
                <a:solidFill>
                  <a:srgbClr val="00B050"/>
                </a:solidFill>
              </a:rPr>
              <a:t>ow</a:t>
            </a:r>
            <a:r>
              <a:rPr lang="en-CA" dirty="0"/>
              <a:t> (slow), and </a:t>
            </a:r>
            <a:r>
              <a:rPr lang="en-CA" dirty="0" err="1">
                <a:solidFill>
                  <a:srgbClr val="00B050"/>
                </a:solidFill>
              </a:rPr>
              <a:t>ue</a:t>
            </a:r>
            <a:r>
              <a:rPr lang="en-CA" dirty="0"/>
              <a:t> (true).</a:t>
            </a:r>
          </a:p>
        </p:txBody>
      </p:sp>
    </p:spTree>
    <p:extLst>
      <p:ext uri="{BB962C8B-B14F-4D97-AF65-F5344CB8AC3E}">
        <p14:creationId xmlns:p14="http://schemas.microsoft.com/office/powerpoint/2010/main" val="2867714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Consonant blends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Consonant </a:t>
            </a:r>
            <a:r>
              <a:rPr lang="en-CA" sz="2800" dirty="0"/>
              <a:t>blends (also called consonant clusters) are groups of two or three consonants in words that makes a distinct consonant sound, such as "</a:t>
            </a:r>
            <a:r>
              <a:rPr lang="en-CA" sz="2800" dirty="0" err="1"/>
              <a:t>bl</a:t>
            </a:r>
            <a:r>
              <a:rPr lang="en-CA" sz="2800" dirty="0"/>
              <a:t>" or "</a:t>
            </a:r>
            <a:r>
              <a:rPr lang="en-CA" sz="2800" dirty="0" err="1"/>
              <a:t>spl</a:t>
            </a:r>
            <a:r>
              <a:rPr lang="en-CA" sz="2800" dirty="0"/>
              <a:t>." </a:t>
            </a:r>
            <a:endParaRPr lang="en-CA" sz="2800" dirty="0" smtClean="0"/>
          </a:p>
        </p:txBody>
      </p:sp>
    </p:spTree>
    <p:extLst>
      <p:ext uri="{BB962C8B-B14F-4D97-AF65-F5344CB8AC3E}">
        <p14:creationId xmlns:p14="http://schemas.microsoft.com/office/powerpoint/2010/main" val="946398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sz="2800" dirty="0"/>
              <a:t>Each letter within the blend is pronounced individually, but quickly, so they blend together.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1386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Initial Consonant Blends 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CA" sz="4300" b="1" dirty="0" err="1" smtClean="0"/>
              <a:t>Bl</a:t>
            </a:r>
            <a:r>
              <a:rPr lang="en-CA" sz="4300" dirty="0"/>
              <a:t>	</a:t>
            </a:r>
            <a:r>
              <a:rPr lang="en-CA" sz="4300" dirty="0" smtClean="0"/>
              <a:t>			</a:t>
            </a:r>
            <a:r>
              <a:rPr lang="en-CA" sz="4300" b="1" dirty="0" smtClean="0"/>
              <a:t> cl</a:t>
            </a:r>
            <a:r>
              <a:rPr lang="en-CA" sz="4300" dirty="0"/>
              <a:t>	</a:t>
            </a:r>
            <a:r>
              <a:rPr lang="en-CA" sz="4300" dirty="0" smtClean="0"/>
              <a:t>			</a:t>
            </a:r>
            <a:r>
              <a:rPr lang="en-CA" sz="4300" b="1" dirty="0" smtClean="0"/>
              <a:t> </a:t>
            </a:r>
            <a:r>
              <a:rPr lang="en-CA" sz="4300" b="1" dirty="0" err="1" smtClean="0"/>
              <a:t>fl</a:t>
            </a:r>
            <a:endParaRPr lang="en-CA" sz="4300" dirty="0"/>
          </a:p>
          <a:p>
            <a:pPr marL="0" indent="0">
              <a:buNone/>
            </a:pPr>
            <a:r>
              <a:rPr lang="en-CA" sz="4300" dirty="0" smtClean="0"/>
              <a:t>black 				claim 				flag </a:t>
            </a:r>
          </a:p>
          <a:p>
            <a:pPr marL="0" indent="0">
              <a:buNone/>
            </a:pPr>
            <a:r>
              <a:rPr lang="en-CA" sz="4300" dirty="0" smtClean="0"/>
              <a:t>blame 				class 				flame </a:t>
            </a:r>
            <a:endParaRPr lang="en-CA" sz="4300" dirty="0"/>
          </a:p>
          <a:p>
            <a:pPr marL="0" indent="0">
              <a:buNone/>
            </a:pPr>
            <a:r>
              <a:rPr lang="en-CA" sz="4300" dirty="0"/>
              <a:t>blanket </a:t>
            </a:r>
            <a:r>
              <a:rPr lang="en-CA" sz="4300" dirty="0" smtClean="0"/>
              <a:t>				clay 				flat </a:t>
            </a:r>
            <a:endParaRPr lang="en-CA" sz="4300" dirty="0"/>
          </a:p>
          <a:p>
            <a:pPr marL="0" indent="0">
              <a:buNone/>
            </a:pPr>
            <a:r>
              <a:rPr lang="en-CA" sz="4300" dirty="0"/>
              <a:t>blast </a:t>
            </a:r>
            <a:r>
              <a:rPr lang="en-CA" sz="4300" dirty="0" smtClean="0"/>
              <a:t>				clean 				float </a:t>
            </a:r>
            <a:endParaRPr lang="en-CA" sz="4300" dirty="0"/>
          </a:p>
          <a:p>
            <a:pPr marL="0" indent="0">
              <a:buNone/>
            </a:pPr>
            <a:r>
              <a:rPr lang="en-CA" sz="4300" dirty="0"/>
              <a:t>blaze </a:t>
            </a:r>
            <a:r>
              <a:rPr lang="en-CA" sz="4300" dirty="0" smtClean="0"/>
              <a:t>				climb 				flood </a:t>
            </a:r>
            <a:endParaRPr lang="en-CA" sz="4300" dirty="0"/>
          </a:p>
          <a:p>
            <a:pPr marL="0" indent="0">
              <a:buNone/>
            </a:pPr>
            <a:r>
              <a:rPr lang="en-CA" sz="4300" dirty="0" smtClean="0"/>
              <a:t>blind 				clock 				floor </a:t>
            </a:r>
          </a:p>
          <a:p>
            <a:pPr marL="0" indent="0">
              <a:buNone/>
            </a:pPr>
            <a:r>
              <a:rPr lang="en-CA" sz="4300" dirty="0" smtClean="0"/>
              <a:t>Block			 	close 				flower </a:t>
            </a:r>
            <a:endParaRPr lang="en-CA" sz="4300" dirty="0"/>
          </a:p>
          <a:p>
            <a:pPr marL="0" indent="0">
              <a:buNone/>
            </a:pPr>
            <a:r>
              <a:rPr lang="en-CA" sz="4300" dirty="0"/>
              <a:t>blood </a:t>
            </a:r>
            <a:r>
              <a:rPr lang="en-CA" sz="4300" dirty="0" smtClean="0"/>
              <a:t>				clothes 				fly </a:t>
            </a:r>
          </a:p>
          <a:p>
            <a:pPr marL="0" indent="0">
              <a:buNone/>
            </a:pPr>
            <a:r>
              <a:rPr lang="en-CA" sz="4300" dirty="0" smtClean="0"/>
              <a:t>Take one word from each column, put the three words into a sentence that makes sense.  Be prepared to share.</a:t>
            </a:r>
            <a:endParaRPr lang="en-CA" sz="4300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3826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CA" sz="6400" b="1" dirty="0" err="1" smtClean="0"/>
              <a:t>Gl</a:t>
            </a:r>
            <a:r>
              <a:rPr lang="en-CA" sz="6400" b="1" dirty="0" smtClean="0"/>
              <a:t>				 </a:t>
            </a:r>
            <a:r>
              <a:rPr lang="en-CA" sz="6400" b="1" dirty="0" err="1" smtClean="0"/>
              <a:t>pl</a:t>
            </a:r>
            <a:r>
              <a:rPr lang="en-CA" sz="6400" b="1" dirty="0" smtClean="0"/>
              <a:t>				</a:t>
            </a:r>
            <a:r>
              <a:rPr lang="en-CA" sz="6400" b="1" dirty="0" err="1" smtClean="0"/>
              <a:t>sl</a:t>
            </a:r>
            <a:endParaRPr lang="en-CA" sz="6400" b="1" dirty="0"/>
          </a:p>
          <a:p>
            <a:pPr marL="0" indent="0">
              <a:buNone/>
            </a:pPr>
            <a:r>
              <a:rPr lang="en-CA" sz="6400" dirty="0"/>
              <a:t>glad </a:t>
            </a:r>
            <a:r>
              <a:rPr lang="en-CA" sz="6400" dirty="0" smtClean="0"/>
              <a:t>				place 				slam </a:t>
            </a:r>
            <a:endParaRPr lang="en-CA" sz="6400" dirty="0"/>
          </a:p>
          <a:p>
            <a:pPr marL="0" indent="0">
              <a:buNone/>
            </a:pPr>
            <a:r>
              <a:rPr lang="en-CA" sz="6400" dirty="0" smtClean="0"/>
              <a:t>Glasses				 </a:t>
            </a:r>
            <a:r>
              <a:rPr lang="en-CA" sz="6400" dirty="0"/>
              <a:t>plan </a:t>
            </a:r>
            <a:r>
              <a:rPr lang="en-CA" sz="6400" dirty="0" smtClean="0"/>
              <a:t>				slap </a:t>
            </a:r>
            <a:endParaRPr lang="en-CA" sz="6400" dirty="0"/>
          </a:p>
          <a:p>
            <a:pPr marL="0" indent="0">
              <a:buNone/>
            </a:pPr>
            <a:r>
              <a:rPr lang="en-CA" sz="6400" dirty="0"/>
              <a:t>glider </a:t>
            </a:r>
            <a:r>
              <a:rPr lang="en-CA" sz="6400" dirty="0" smtClean="0"/>
              <a:t>				plant 				sleep </a:t>
            </a:r>
            <a:endParaRPr lang="en-CA" sz="6400" dirty="0"/>
          </a:p>
          <a:p>
            <a:pPr marL="0" indent="0">
              <a:buNone/>
            </a:pPr>
            <a:r>
              <a:rPr lang="en-CA" sz="6400" dirty="0"/>
              <a:t>glitter </a:t>
            </a:r>
            <a:r>
              <a:rPr lang="en-CA" sz="6400" dirty="0" smtClean="0"/>
              <a:t>				play 				sleeve </a:t>
            </a:r>
            <a:endParaRPr lang="en-CA" sz="6400" dirty="0"/>
          </a:p>
          <a:p>
            <a:pPr marL="0" indent="0">
              <a:buNone/>
            </a:pPr>
            <a:r>
              <a:rPr lang="en-CA" sz="6400" dirty="0" smtClean="0"/>
              <a:t>Glitzy				 </a:t>
            </a:r>
            <a:r>
              <a:rPr lang="en-CA" sz="6400" dirty="0"/>
              <a:t>plaza </a:t>
            </a:r>
            <a:r>
              <a:rPr lang="en-CA" sz="6400" dirty="0" smtClean="0"/>
              <a:t>				slice </a:t>
            </a:r>
            <a:endParaRPr lang="en-CA" sz="6400" dirty="0"/>
          </a:p>
          <a:p>
            <a:pPr marL="0" indent="0">
              <a:buNone/>
            </a:pPr>
            <a:r>
              <a:rPr lang="en-CA" sz="6400" dirty="0"/>
              <a:t>globe </a:t>
            </a:r>
            <a:r>
              <a:rPr lang="en-CA" sz="6400" dirty="0" smtClean="0"/>
              <a:t>				please 				slip </a:t>
            </a:r>
            <a:endParaRPr lang="en-CA" sz="6400" dirty="0"/>
          </a:p>
          <a:p>
            <a:pPr marL="0" indent="0">
              <a:buNone/>
            </a:pPr>
            <a:r>
              <a:rPr lang="en-CA" sz="6400" dirty="0" smtClean="0"/>
              <a:t>Gloves			 	plenty 				slither </a:t>
            </a:r>
            <a:endParaRPr lang="en-CA" sz="6400" dirty="0"/>
          </a:p>
          <a:p>
            <a:pPr marL="0" indent="0">
              <a:buNone/>
            </a:pPr>
            <a:r>
              <a:rPr lang="en-CA" sz="6400" dirty="0"/>
              <a:t>glue </a:t>
            </a:r>
            <a:r>
              <a:rPr lang="en-CA" sz="6400" dirty="0" smtClean="0"/>
              <a:t>				plus 				slow </a:t>
            </a:r>
          </a:p>
          <a:p>
            <a:pPr marL="0" indent="0">
              <a:buNone/>
            </a:pPr>
            <a:endParaRPr lang="en-CA" sz="6400" dirty="0"/>
          </a:p>
          <a:p>
            <a:pPr marL="0" indent="0">
              <a:buNone/>
            </a:pPr>
            <a:r>
              <a:rPr lang="en-CA" sz="6400" dirty="0"/>
              <a:t>Take one word from each column, put the three words into a sentence that makes sense.  Be prepared to share.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5081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sz="1400" b="1" dirty="0" err="1" smtClean="0"/>
              <a:t>br</a:t>
            </a:r>
            <a:r>
              <a:rPr lang="en-CA" sz="1800" b="1" dirty="0" smtClean="0"/>
              <a:t> </a:t>
            </a:r>
            <a:r>
              <a:rPr lang="en-CA" dirty="0" smtClean="0"/>
              <a:t>				</a:t>
            </a:r>
            <a:r>
              <a:rPr lang="en-CA" sz="1400" b="1" dirty="0" err="1" smtClean="0"/>
              <a:t>cr</a:t>
            </a:r>
            <a:r>
              <a:rPr lang="en-CA" dirty="0" smtClean="0"/>
              <a:t>				</a:t>
            </a:r>
            <a:r>
              <a:rPr lang="en-CA" sz="1400" b="1" dirty="0" err="1" smtClean="0"/>
              <a:t>dr</a:t>
            </a:r>
            <a:r>
              <a:rPr lang="en-CA" sz="1400" dirty="0" smtClean="0"/>
              <a:t>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brain </a:t>
            </a:r>
            <a:r>
              <a:rPr lang="en-CA" sz="1400" dirty="0" smtClean="0"/>
              <a:t>				crab 				drastic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branch </a:t>
            </a:r>
            <a:r>
              <a:rPr lang="en-CA" sz="1400" dirty="0" smtClean="0"/>
              <a:t>				cracker 				draw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brave </a:t>
            </a:r>
            <a:r>
              <a:rPr lang="en-CA" sz="1400" dirty="0" smtClean="0"/>
              <a:t>				crazy 				dream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bridge </a:t>
            </a:r>
            <a:r>
              <a:rPr lang="en-CA" sz="1400" dirty="0" smtClean="0"/>
              <a:t>				cricket 				dress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bring </a:t>
            </a:r>
            <a:r>
              <a:rPr lang="en-CA" sz="1400" dirty="0" smtClean="0"/>
              <a:t>				cripple 				dribble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brother </a:t>
            </a:r>
            <a:r>
              <a:rPr lang="en-CA" sz="1400" dirty="0" smtClean="0"/>
              <a:t>				crisp 				drink </a:t>
            </a:r>
            <a:endParaRPr lang="en-CA" sz="1400" dirty="0"/>
          </a:p>
          <a:p>
            <a:pPr marL="0" indent="0">
              <a:buNone/>
            </a:pPr>
            <a:r>
              <a:rPr lang="en-CA" sz="1400" dirty="0" smtClean="0"/>
              <a:t>Brown		 		crutch 				drop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brush </a:t>
            </a:r>
            <a:r>
              <a:rPr lang="en-CA" sz="1400" dirty="0" smtClean="0"/>
              <a:t>				cry 				dry </a:t>
            </a:r>
          </a:p>
          <a:p>
            <a:pPr marL="0" indent="0">
              <a:buNone/>
            </a:pPr>
            <a:r>
              <a:rPr lang="en-CA" sz="1400" dirty="0"/>
              <a:t>Take one word from each column, put the three words into a sentence that makes sense.  Be prepared to share.</a:t>
            </a:r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8247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1400" b="1" dirty="0" smtClean="0"/>
              <a:t>Fr</a:t>
            </a:r>
            <a:r>
              <a:rPr lang="en-CA" sz="1400" dirty="0"/>
              <a:t>	</a:t>
            </a:r>
            <a:r>
              <a:rPr lang="en-CA" sz="1400" dirty="0" smtClean="0"/>
              <a:t>			</a:t>
            </a:r>
            <a:r>
              <a:rPr lang="en-CA" sz="1400" b="1" dirty="0" smtClean="0"/>
              <a:t>gr</a:t>
            </a:r>
            <a:r>
              <a:rPr lang="en-CA" sz="1400" dirty="0" smtClean="0"/>
              <a:t>				</a:t>
            </a:r>
            <a:r>
              <a:rPr lang="en-CA" sz="1400" b="1" dirty="0" err="1" smtClean="0"/>
              <a:t>pr</a:t>
            </a:r>
            <a:endParaRPr lang="en-CA" sz="1400" b="1" dirty="0"/>
          </a:p>
          <a:p>
            <a:pPr marL="0" indent="0">
              <a:buNone/>
            </a:pPr>
            <a:r>
              <a:rPr lang="en-CA" sz="1400" dirty="0"/>
              <a:t>frantic </a:t>
            </a:r>
            <a:r>
              <a:rPr lang="en-CA" sz="1400" dirty="0" smtClean="0"/>
              <a:t>				grade 				practice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freezer </a:t>
            </a:r>
            <a:r>
              <a:rPr lang="en-CA" sz="1400" dirty="0" smtClean="0"/>
              <a:t>				graduate 				prevent </a:t>
            </a:r>
            <a:endParaRPr lang="en-CA" sz="1400" dirty="0"/>
          </a:p>
          <a:p>
            <a:pPr marL="0" indent="0">
              <a:buNone/>
            </a:pPr>
            <a:r>
              <a:rPr lang="en-CA" sz="1400" dirty="0" smtClean="0"/>
              <a:t>Frequent			 	grandpa				 </a:t>
            </a:r>
            <a:r>
              <a:rPr lang="en-CA" sz="1400" dirty="0"/>
              <a:t>pride </a:t>
            </a:r>
          </a:p>
          <a:p>
            <a:pPr marL="0" indent="0">
              <a:buNone/>
            </a:pPr>
            <a:r>
              <a:rPr lang="en-CA" sz="1400" dirty="0"/>
              <a:t>fresh </a:t>
            </a:r>
            <a:r>
              <a:rPr lang="en-CA" sz="1400" dirty="0" smtClean="0"/>
              <a:t>				grass 				private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friend </a:t>
            </a:r>
            <a:r>
              <a:rPr lang="en-CA" sz="1400" dirty="0" smtClean="0"/>
              <a:t>				great 				promise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frighten </a:t>
            </a:r>
            <a:r>
              <a:rPr lang="en-CA" sz="1400" dirty="0" smtClean="0"/>
              <a:t>				grocery 				protect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from </a:t>
            </a:r>
            <a:r>
              <a:rPr lang="en-CA" sz="1400" dirty="0" smtClean="0"/>
              <a:t>				ground 				prove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frozen </a:t>
            </a:r>
            <a:r>
              <a:rPr lang="en-CA" sz="1400" dirty="0" smtClean="0"/>
              <a:t>				grow 				prune </a:t>
            </a:r>
          </a:p>
          <a:p>
            <a:pPr marL="0" indent="0">
              <a:buNone/>
            </a:pPr>
            <a:r>
              <a:rPr lang="en-CA" sz="1400" dirty="0"/>
              <a:t>Take one word from each column, put the three words into a sentence that makes sense.  Be prepared to share.</a:t>
            </a:r>
          </a:p>
          <a:p>
            <a:pPr marL="0" indent="0">
              <a:buNone/>
            </a:pPr>
            <a:endParaRPr lang="en-CA" sz="1100" dirty="0"/>
          </a:p>
          <a:p>
            <a:endParaRPr lang="en-CA" sz="1100" dirty="0"/>
          </a:p>
        </p:txBody>
      </p:sp>
    </p:spTree>
    <p:extLst>
      <p:ext uri="{BB962C8B-B14F-4D97-AF65-F5344CB8AC3E}">
        <p14:creationId xmlns:p14="http://schemas.microsoft.com/office/powerpoint/2010/main" val="2849115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1400" b="1" dirty="0" err="1" smtClean="0"/>
              <a:t>tr</a:t>
            </a:r>
            <a:r>
              <a:rPr lang="en-CA" sz="1400" b="1" dirty="0" smtClean="0"/>
              <a:t> 				</a:t>
            </a:r>
            <a:r>
              <a:rPr lang="en-CA" sz="1400" b="1" dirty="0" err="1" smtClean="0"/>
              <a:t>sc</a:t>
            </a:r>
            <a:r>
              <a:rPr lang="en-CA" sz="1400" b="1" dirty="0" smtClean="0"/>
              <a:t>				</a:t>
            </a:r>
            <a:r>
              <a:rPr lang="en-CA" sz="1400" b="1" dirty="0" err="1" smtClean="0"/>
              <a:t>sk</a:t>
            </a:r>
            <a:endParaRPr lang="en-CA" sz="1400" b="1" dirty="0"/>
          </a:p>
          <a:p>
            <a:pPr marL="0" indent="0">
              <a:buNone/>
            </a:pPr>
            <a:r>
              <a:rPr lang="en-CA" sz="1400" dirty="0"/>
              <a:t>trade </a:t>
            </a:r>
            <a:r>
              <a:rPr lang="en-CA" sz="1400" dirty="0" smtClean="0"/>
              <a:t>				scab 				skate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traffic </a:t>
            </a:r>
            <a:r>
              <a:rPr lang="en-CA" sz="1400" dirty="0" smtClean="0"/>
              <a:t>				scale 				skeleton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travel </a:t>
            </a:r>
            <a:r>
              <a:rPr lang="en-CA" sz="1400" dirty="0" smtClean="0"/>
              <a:t>				school 				ski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treat </a:t>
            </a:r>
            <a:r>
              <a:rPr lang="en-CA" sz="1400" dirty="0" smtClean="0"/>
              <a:t>				score 				skill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tree </a:t>
            </a:r>
            <a:r>
              <a:rPr lang="en-CA" sz="1400" dirty="0" smtClean="0"/>
              <a:t>				scrap 				skin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true </a:t>
            </a:r>
            <a:r>
              <a:rPr lang="en-CA" sz="1400" dirty="0" smtClean="0"/>
              <a:t>				scratch 				skinny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trust </a:t>
            </a:r>
            <a:r>
              <a:rPr lang="en-CA" sz="1400" dirty="0" smtClean="0"/>
              <a:t>				scream 				skip </a:t>
            </a:r>
            <a:endParaRPr lang="en-CA" sz="1400" dirty="0"/>
          </a:p>
          <a:p>
            <a:pPr marL="0" indent="0">
              <a:buNone/>
            </a:pPr>
            <a:r>
              <a:rPr lang="en-CA" sz="1400" dirty="0" smtClean="0"/>
              <a:t>Try				 </a:t>
            </a:r>
            <a:r>
              <a:rPr lang="en-CA" sz="1400" dirty="0"/>
              <a:t>scribble </a:t>
            </a:r>
            <a:r>
              <a:rPr lang="en-CA" sz="1400" dirty="0" smtClean="0"/>
              <a:t>				sky </a:t>
            </a:r>
          </a:p>
          <a:p>
            <a:pPr marL="0" indent="0">
              <a:buNone/>
            </a:pPr>
            <a:r>
              <a:rPr lang="en-CA" sz="1400" dirty="0"/>
              <a:t>Take one word from each column, put the three words into a sentence that makes sense.  Be prepared to share.</a:t>
            </a:r>
          </a:p>
          <a:p>
            <a:pPr marL="0" indent="0">
              <a:buNone/>
            </a:pPr>
            <a:endParaRPr lang="en-CA" sz="1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81368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1400" b="1" dirty="0" smtClean="0"/>
              <a:t>Sm				</a:t>
            </a:r>
            <a:r>
              <a:rPr lang="en-CA" sz="1400" b="1" dirty="0" err="1" smtClean="0"/>
              <a:t>sn</a:t>
            </a:r>
            <a:r>
              <a:rPr lang="en-CA" sz="1400" b="1" dirty="0" smtClean="0"/>
              <a:t>				</a:t>
            </a:r>
            <a:r>
              <a:rPr lang="en-CA" sz="1400" b="1" dirty="0" err="1" smtClean="0"/>
              <a:t>sp</a:t>
            </a:r>
            <a:endParaRPr lang="en-CA" sz="1400" b="1" dirty="0"/>
          </a:p>
          <a:p>
            <a:pPr marL="0" indent="0">
              <a:buNone/>
            </a:pPr>
            <a:r>
              <a:rPr lang="en-CA" sz="1400" dirty="0"/>
              <a:t>small </a:t>
            </a:r>
            <a:r>
              <a:rPr lang="en-CA" sz="1400" dirty="0" smtClean="0"/>
              <a:t>				snack 				space </a:t>
            </a:r>
            <a:endParaRPr lang="en-CA" sz="1400" dirty="0"/>
          </a:p>
          <a:p>
            <a:pPr marL="0" indent="0">
              <a:buNone/>
            </a:pPr>
            <a:r>
              <a:rPr lang="en-CA" sz="1400" dirty="0" smtClean="0"/>
              <a:t>Smart	 			snail 				spank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smash </a:t>
            </a:r>
            <a:r>
              <a:rPr lang="en-CA" sz="1400" dirty="0" smtClean="0"/>
              <a:t>				snake 				speak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smear </a:t>
            </a:r>
            <a:r>
              <a:rPr lang="en-CA" sz="1400" dirty="0" smtClean="0"/>
              <a:t>				snap 				special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smell </a:t>
            </a:r>
            <a:r>
              <a:rPr lang="en-CA" sz="1400" dirty="0" smtClean="0"/>
              <a:t>				sneak 				spend </a:t>
            </a:r>
            <a:endParaRPr lang="en-CA" sz="1400" dirty="0"/>
          </a:p>
          <a:p>
            <a:pPr marL="0" indent="0">
              <a:buNone/>
            </a:pPr>
            <a:r>
              <a:rPr lang="en-CA" sz="1400" dirty="0" smtClean="0"/>
              <a:t>Smile	 			snore 				spirit </a:t>
            </a:r>
            <a:endParaRPr lang="en-CA" sz="1400" dirty="0"/>
          </a:p>
          <a:p>
            <a:pPr marL="0" indent="0">
              <a:buNone/>
            </a:pPr>
            <a:r>
              <a:rPr lang="en-CA" sz="1400" dirty="0"/>
              <a:t>smog </a:t>
            </a:r>
            <a:r>
              <a:rPr lang="en-CA" sz="1400" dirty="0" smtClean="0"/>
              <a:t>				snow				 </a:t>
            </a:r>
            <a:r>
              <a:rPr lang="en-CA" sz="1400" dirty="0"/>
              <a:t>sport </a:t>
            </a:r>
          </a:p>
          <a:p>
            <a:pPr marL="0" indent="0">
              <a:buNone/>
            </a:pPr>
            <a:r>
              <a:rPr lang="en-CA" sz="1400" dirty="0"/>
              <a:t>smooth </a:t>
            </a:r>
            <a:r>
              <a:rPr lang="en-CA" sz="1400" dirty="0" smtClean="0"/>
              <a:t>				snug 				spot </a:t>
            </a:r>
          </a:p>
          <a:p>
            <a:pPr marL="0" indent="0">
              <a:buNone/>
            </a:pPr>
            <a:r>
              <a:rPr lang="en-CA" sz="1400" dirty="0"/>
              <a:t>Take one word from each column, put the three words into a sentence that makes sense.  Be prepared to share.</a:t>
            </a:r>
          </a:p>
          <a:p>
            <a:pPr marL="0" indent="0">
              <a:buNone/>
            </a:pPr>
            <a:endParaRPr lang="en-CA" sz="1100" dirty="0"/>
          </a:p>
          <a:p>
            <a:pPr marL="0" indent="0">
              <a:buNone/>
            </a:pPr>
            <a:endParaRPr lang="en-CA" sz="1100" dirty="0"/>
          </a:p>
        </p:txBody>
      </p:sp>
    </p:spTree>
    <p:extLst>
      <p:ext uri="{BB962C8B-B14F-4D97-AF65-F5344CB8AC3E}">
        <p14:creationId xmlns:p14="http://schemas.microsoft.com/office/powerpoint/2010/main" val="413106176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140</TotalTime>
  <Words>254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Tw Cen MT</vt:lpstr>
      <vt:lpstr>Droplet</vt:lpstr>
      <vt:lpstr>Decoding sounds/blends/words</vt:lpstr>
      <vt:lpstr>Consonant blends</vt:lpstr>
      <vt:lpstr>PowerPoint Presentation</vt:lpstr>
      <vt:lpstr>Initial Consonant Blends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digraphs</vt:lpstr>
      <vt:lpstr>PowerPoint Presentation</vt:lpstr>
      <vt:lpstr>PowerPoint Presentation</vt:lpstr>
    </vt:vector>
  </TitlesOfParts>
  <Company>Calgary Board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Decoding sounds/blends/words</dc:title>
  <dc:creator>Beaton, Catherine A</dc:creator>
  <cp:lastModifiedBy>Beaton, Catherine A</cp:lastModifiedBy>
  <cp:revision>7</cp:revision>
  <dcterms:created xsi:type="dcterms:W3CDTF">2018-10-10T18:44:15Z</dcterms:created>
  <dcterms:modified xsi:type="dcterms:W3CDTF">2018-10-11T19:18:06Z</dcterms:modified>
</cp:coreProperties>
</file>